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5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7" r:id="rId69"/>
    <p:sldId id="328" r:id="rId70"/>
    <p:sldId id="329" r:id="rId71"/>
    <p:sldId id="330" r:id="rId72"/>
    <p:sldId id="325" r:id="rId73"/>
    <p:sldId id="326" r:id="rId74"/>
    <p:sldId id="331" r:id="rId75"/>
    <p:sldId id="332" r:id="rId76"/>
    <p:sldId id="337" r:id="rId77"/>
    <p:sldId id="338" r:id="rId78"/>
    <p:sldId id="339" r:id="rId79"/>
    <p:sldId id="340" r:id="rId80"/>
    <p:sldId id="341" r:id="rId81"/>
    <p:sldId id="342" r:id="rId82"/>
    <p:sldId id="346" r:id="rId83"/>
    <p:sldId id="343" r:id="rId84"/>
    <p:sldId id="344" r:id="rId85"/>
    <p:sldId id="345" r:id="rId86"/>
    <p:sldId id="334" r:id="rId87"/>
    <p:sldId id="335" r:id="rId88"/>
    <p:sldId id="336" r:id="rId89"/>
    <p:sldId id="347" r:id="rId90"/>
    <p:sldId id="348" r:id="rId91"/>
    <p:sldId id="349" r:id="rId92"/>
    <p:sldId id="356" r:id="rId93"/>
    <p:sldId id="357" r:id="rId94"/>
    <p:sldId id="358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A91F8D-0F5C-4820-ACB5-5906D5B302AE}">
          <p14:sldIdLst>
            <p14:sldId id="287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5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7"/>
            <p14:sldId id="328"/>
            <p14:sldId id="329"/>
            <p14:sldId id="330"/>
            <p14:sldId id="325"/>
            <p14:sldId id="326"/>
            <p14:sldId id="331"/>
            <p14:sldId id="332"/>
            <p14:sldId id="337"/>
            <p14:sldId id="338"/>
            <p14:sldId id="339"/>
            <p14:sldId id="340"/>
            <p14:sldId id="341"/>
            <p14:sldId id="342"/>
            <p14:sldId id="346"/>
            <p14:sldId id="343"/>
            <p14:sldId id="344"/>
            <p14:sldId id="345"/>
            <p14:sldId id="334"/>
            <p14:sldId id="335"/>
            <p14:sldId id="336"/>
            <p14:sldId id="347"/>
            <p14:sldId id="348"/>
            <p14:sldId id="349"/>
            <p14:sldId id="356"/>
            <p14:sldId id="357"/>
            <p14:sldId id="358"/>
            <p14:sldId id="350"/>
            <p14:sldId id="351"/>
            <p14:sldId id="352"/>
            <p14:sldId id="353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Oliveira" userId="f8fab4cc14023a0f" providerId="LiveId" clId="{09B1B02B-1AA6-4F37-83B0-CD328F688188}"/>
    <pc:docChg chg="modSld">
      <pc:chgData name="Bruno Oliveira" userId="f8fab4cc14023a0f" providerId="LiveId" clId="{09B1B02B-1AA6-4F37-83B0-CD328F688188}" dt="2024-11-24T22:35:06.299" v="1" actId="22"/>
      <pc:docMkLst>
        <pc:docMk/>
      </pc:docMkLst>
      <pc:sldChg chg="addSp mod">
        <pc:chgData name="Bruno Oliveira" userId="f8fab4cc14023a0f" providerId="LiveId" clId="{09B1B02B-1AA6-4F37-83B0-CD328F688188}" dt="2024-11-24T22:35:06.299" v="1" actId="22"/>
        <pc:sldMkLst>
          <pc:docMk/>
          <pc:sldMk cId="3128169013" sldId="350"/>
        </pc:sldMkLst>
        <pc:picChg chg="add">
          <ac:chgData name="Bruno Oliveira" userId="f8fab4cc14023a0f" providerId="LiveId" clId="{09B1B02B-1AA6-4F37-83B0-CD328F688188}" dt="2024-11-24T22:35:06.299" v="1" actId="22"/>
          <ac:picMkLst>
            <pc:docMk/>
            <pc:sldMk cId="3128169013" sldId="350"/>
            <ac:picMk id="3" creationId="{9C84A6B8-D5C4-516F-A845-09A1121B435F}"/>
          </ac:picMkLst>
        </pc:picChg>
      </pc:sldChg>
      <pc:sldChg chg="addSp mod">
        <pc:chgData name="Bruno Oliveira" userId="f8fab4cc14023a0f" providerId="LiveId" clId="{09B1B02B-1AA6-4F37-83B0-CD328F688188}" dt="2024-11-24T22:34:09.884" v="0" actId="22"/>
        <pc:sldMkLst>
          <pc:docMk/>
          <pc:sldMk cId="597650155" sldId="358"/>
        </pc:sldMkLst>
        <pc:picChg chg="add">
          <ac:chgData name="Bruno Oliveira" userId="f8fab4cc14023a0f" providerId="LiveId" clId="{09B1B02B-1AA6-4F37-83B0-CD328F688188}" dt="2024-11-24T22:34:09.884" v="0" actId="22"/>
          <ac:picMkLst>
            <pc:docMk/>
            <pc:sldMk cId="597650155" sldId="358"/>
            <ac:picMk id="3" creationId="{84588E10-ADA6-2CAA-68C2-2E4740704C51}"/>
          </ac:picMkLst>
        </pc:picChg>
      </pc:sldChg>
    </pc:docChg>
  </pc:docChgLst>
  <pc:docChgLst>
    <pc:chgData name="Bruno Oliveira" userId="f8fab4cc14023a0f" providerId="LiveId" clId="{BF0FEBF0-08EA-4CC3-AB91-7CEE19921B04}"/>
    <pc:docChg chg="undo custSel addSld delSld modSld addSection delSection modSection">
      <pc:chgData name="Bruno Oliveira" userId="f8fab4cc14023a0f" providerId="LiveId" clId="{BF0FEBF0-08EA-4CC3-AB91-7CEE19921B04}" dt="2024-04-02T04:01:06.831" v="234" actId="22"/>
      <pc:docMkLst>
        <pc:docMk/>
      </pc:docMkLst>
      <pc:sldChg chg="addSp mod">
        <pc:chgData name="Bruno Oliveira" userId="f8fab4cc14023a0f" providerId="LiveId" clId="{BF0FEBF0-08EA-4CC3-AB91-7CEE19921B04}" dt="2024-03-05T12:42:36.946" v="0" actId="22"/>
        <pc:sldMkLst>
          <pc:docMk/>
          <pc:sldMk cId="2334932296" sldId="278"/>
        </pc:sldMkLst>
      </pc:sldChg>
      <pc:sldChg chg="addSp mod">
        <pc:chgData name="Bruno Oliveira" userId="f8fab4cc14023a0f" providerId="LiveId" clId="{BF0FEBF0-08EA-4CC3-AB91-7CEE19921B04}" dt="2024-03-05T12:42:53.411" v="7" actId="22"/>
        <pc:sldMkLst>
          <pc:docMk/>
          <pc:sldMk cId="1034934643" sldId="279"/>
        </pc:sldMkLst>
      </pc:sldChg>
      <pc:sldChg chg="addSp delSp mod">
        <pc:chgData name="Bruno Oliveira" userId="f8fab4cc14023a0f" providerId="LiveId" clId="{BF0FEBF0-08EA-4CC3-AB91-7CEE19921B04}" dt="2024-03-05T12:46:05.639" v="10" actId="22"/>
        <pc:sldMkLst>
          <pc:docMk/>
          <pc:sldMk cId="205627685" sldId="280"/>
        </pc:sldMkLst>
      </pc:sldChg>
      <pc:sldChg chg="addSp new mod">
        <pc:chgData name="Bruno Oliveira" userId="f8fab4cc14023a0f" providerId="LiveId" clId="{BF0FEBF0-08EA-4CC3-AB91-7CEE19921B04}" dt="2024-03-06T02:08:54.024" v="11" actId="22"/>
        <pc:sldMkLst>
          <pc:docMk/>
          <pc:sldMk cId="2886219299" sldId="281"/>
        </pc:sldMkLst>
      </pc:sldChg>
      <pc:sldChg chg="addSp new mod">
        <pc:chgData name="Bruno Oliveira" userId="f8fab4cc14023a0f" providerId="LiveId" clId="{BF0FEBF0-08EA-4CC3-AB91-7CEE19921B04}" dt="2024-03-06T02:12:02.734" v="12" actId="22"/>
        <pc:sldMkLst>
          <pc:docMk/>
          <pc:sldMk cId="2619759168" sldId="282"/>
        </pc:sldMkLst>
      </pc:sldChg>
      <pc:sldChg chg="addSp delSp new mod">
        <pc:chgData name="Bruno Oliveira" userId="f8fab4cc14023a0f" providerId="LiveId" clId="{BF0FEBF0-08EA-4CC3-AB91-7CEE19921B04}" dt="2024-03-08T17:33:41.489" v="18" actId="22"/>
        <pc:sldMkLst>
          <pc:docMk/>
          <pc:sldMk cId="2811314641" sldId="283"/>
        </pc:sldMkLst>
      </pc:sldChg>
      <pc:sldChg chg="addSp new mod">
        <pc:chgData name="Bruno Oliveira" userId="f8fab4cc14023a0f" providerId="LiveId" clId="{BF0FEBF0-08EA-4CC3-AB91-7CEE19921B04}" dt="2024-03-08T18:15:22.500" v="19" actId="22"/>
        <pc:sldMkLst>
          <pc:docMk/>
          <pc:sldMk cId="1072220882" sldId="284"/>
        </pc:sldMkLst>
      </pc:sldChg>
      <pc:sldChg chg="addSp new mod">
        <pc:chgData name="Bruno Oliveira" userId="f8fab4cc14023a0f" providerId="LiveId" clId="{BF0FEBF0-08EA-4CC3-AB91-7CEE19921B04}" dt="2024-03-08T18:17:43.364" v="20" actId="22"/>
        <pc:sldMkLst>
          <pc:docMk/>
          <pc:sldMk cId="1860364015" sldId="285"/>
        </pc:sldMkLst>
      </pc:sldChg>
      <pc:sldChg chg="addSp new mod">
        <pc:chgData name="Bruno Oliveira" userId="f8fab4cc14023a0f" providerId="LiveId" clId="{BF0FEBF0-08EA-4CC3-AB91-7CEE19921B04}" dt="2024-03-11T01:01:26.836" v="31" actId="22"/>
        <pc:sldMkLst>
          <pc:docMk/>
          <pc:sldMk cId="2005206421" sldId="286"/>
        </pc:sldMkLst>
      </pc:sldChg>
      <pc:sldChg chg="addSp delSp new mod modClrScheme chgLayout">
        <pc:chgData name="Bruno Oliveira" userId="f8fab4cc14023a0f" providerId="LiveId" clId="{BF0FEBF0-08EA-4CC3-AB91-7CEE19921B04}" dt="2024-03-06T02:45:06.964" v="15" actId="700"/>
        <pc:sldMkLst>
          <pc:docMk/>
          <pc:sldMk cId="4290403167" sldId="287"/>
        </pc:sldMkLst>
      </pc:sldChg>
      <pc:sldChg chg="addSp new mod">
        <pc:chgData name="Bruno Oliveira" userId="f8fab4cc14023a0f" providerId="LiveId" clId="{BF0FEBF0-08EA-4CC3-AB91-7CEE19921B04}" dt="2024-03-11T01:23:32.411" v="32" actId="22"/>
        <pc:sldMkLst>
          <pc:docMk/>
          <pc:sldMk cId="2571605086" sldId="288"/>
        </pc:sldMkLst>
      </pc:sldChg>
      <pc:sldChg chg="addSp new mod">
        <pc:chgData name="Bruno Oliveira" userId="f8fab4cc14023a0f" providerId="LiveId" clId="{BF0FEBF0-08EA-4CC3-AB91-7CEE19921B04}" dt="2024-03-11T15:24:06.508" v="33" actId="22"/>
        <pc:sldMkLst>
          <pc:docMk/>
          <pc:sldMk cId="3141014312" sldId="289"/>
        </pc:sldMkLst>
      </pc:sldChg>
      <pc:sldChg chg="addSp new mod">
        <pc:chgData name="Bruno Oliveira" userId="f8fab4cc14023a0f" providerId="LiveId" clId="{BF0FEBF0-08EA-4CC3-AB91-7CEE19921B04}" dt="2024-03-11T15:26:16.683" v="34" actId="22"/>
        <pc:sldMkLst>
          <pc:docMk/>
          <pc:sldMk cId="2411102815" sldId="290"/>
        </pc:sldMkLst>
      </pc:sldChg>
      <pc:sldChg chg="addSp new mod">
        <pc:chgData name="Bruno Oliveira" userId="f8fab4cc14023a0f" providerId="LiveId" clId="{BF0FEBF0-08EA-4CC3-AB91-7CEE19921B04}" dt="2024-03-13T02:23:19.299" v="35" actId="22"/>
        <pc:sldMkLst>
          <pc:docMk/>
          <pc:sldMk cId="412471153" sldId="291"/>
        </pc:sldMkLst>
      </pc:sldChg>
      <pc:sldChg chg="addSp new mod">
        <pc:chgData name="Bruno Oliveira" userId="f8fab4cc14023a0f" providerId="LiveId" clId="{BF0FEBF0-08EA-4CC3-AB91-7CEE19921B04}" dt="2024-03-13T02:25:25.160" v="36" actId="22"/>
        <pc:sldMkLst>
          <pc:docMk/>
          <pc:sldMk cId="10399047" sldId="292"/>
        </pc:sldMkLst>
      </pc:sldChg>
      <pc:sldChg chg="addSp new mod">
        <pc:chgData name="Bruno Oliveira" userId="f8fab4cc14023a0f" providerId="LiveId" clId="{BF0FEBF0-08EA-4CC3-AB91-7CEE19921B04}" dt="2024-03-13T02:28:19.538" v="37" actId="22"/>
        <pc:sldMkLst>
          <pc:docMk/>
          <pc:sldMk cId="1905137769" sldId="293"/>
        </pc:sldMkLst>
      </pc:sldChg>
      <pc:sldChg chg="addSp delSp new mod">
        <pc:chgData name="Bruno Oliveira" userId="f8fab4cc14023a0f" providerId="LiveId" clId="{BF0FEBF0-08EA-4CC3-AB91-7CEE19921B04}" dt="2024-03-13T02:33:25.625" v="41" actId="22"/>
        <pc:sldMkLst>
          <pc:docMk/>
          <pc:sldMk cId="3816247817" sldId="294"/>
        </pc:sldMkLst>
      </pc:sldChg>
      <pc:sldChg chg="addSp new del mod">
        <pc:chgData name="Bruno Oliveira" userId="f8fab4cc14023a0f" providerId="LiveId" clId="{BF0FEBF0-08EA-4CC3-AB91-7CEE19921B04}" dt="2024-03-13T02:33:28.856" v="42" actId="47"/>
        <pc:sldMkLst>
          <pc:docMk/>
          <pc:sldMk cId="2114216062" sldId="295"/>
        </pc:sldMkLst>
      </pc:sldChg>
      <pc:sldChg chg="addSp new mod">
        <pc:chgData name="Bruno Oliveira" userId="f8fab4cc14023a0f" providerId="LiveId" clId="{BF0FEBF0-08EA-4CC3-AB91-7CEE19921B04}" dt="2024-03-13T02:34:20.637" v="43" actId="22"/>
        <pc:sldMkLst>
          <pc:docMk/>
          <pc:sldMk cId="2506800410" sldId="296"/>
        </pc:sldMkLst>
      </pc:sldChg>
      <pc:sldChg chg="addSp new mod">
        <pc:chgData name="Bruno Oliveira" userId="f8fab4cc14023a0f" providerId="LiveId" clId="{BF0FEBF0-08EA-4CC3-AB91-7CEE19921B04}" dt="2024-03-13T02:34:54.993" v="44" actId="22"/>
        <pc:sldMkLst>
          <pc:docMk/>
          <pc:sldMk cId="2048019967" sldId="297"/>
        </pc:sldMkLst>
      </pc:sldChg>
      <pc:sldChg chg="addSp new mod">
        <pc:chgData name="Bruno Oliveira" userId="f8fab4cc14023a0f" providerId="LiveId" clId="{BF0FEBF0-08EA-4CC3-AB91-7CEE19921B04}" dt="2024-03-13T02:35:17.428" v="46" actId="22"/>
        <pc:sldMkLst>
          <pc:docMk/>
          <pc:sldMk cId="149503235" sldId="298"/>
        </pc:sldMkLst>
      </pc:sldChg>
      <pc:sldChg chg="addSp new mod">
        <pc:chgData name="Bruno Oliveira" userId="f8fab4cc14023a0f" providerId="LiveId" clId="{BF0FEBF0-08EA-4CC3-AB91-7CEE19921B04}" dt="2024-03-13T02:48:24.448" v="48" actId="22"/>
        <pc:sldMkLst>
          <pc:docMk/>
          <pc:sldMk cId="2069463072" sldId="299"/>
        </pc:sldMkLst>
      </pc:sldChg>
      <pc:sldChg chg="addSp new mod">
        <pc:chgData name="Bruno Oliveira" userId="f8fab4cc14023a0f" providerId="LiveId" clId="{BF0FEBF0-08EA-4CC3-AB91-7CEE19921B04}" dt="2024-03-14T02:50:43.369" v="63" actId="22"/>
        <pc:sldMkLst>
          <pc:docMk/>
          <pc:sldMk cId="1659155445" sldId="300"/>
        </pc:sldMkLst>
      </pc:sldChg>
      <pc:sldChg chg="addSp new mod">
        <pc:chgData name="Bruno Oliveira" userId="f8fab4cc14023a0f" providerId="LiveId" clId="{BF0FEBF0-08EA-4CC3-AB91-7CEE19921B04}" dt="2024-03-14T16:14:29.425" v="64" actId="22"/>
        <pc:sldMkLst>
          <pc:docMk/>
          <pc:sldMk cId="2842371562" sldId="301"/>
        </pc:sldMkLst>
      </pc:sldChg>
      <pc:sldChg chg="addSp new mod">
        <pc:chgData name="Bruno Oliveira" userId="f8fab4cc14023a0f" providerId="LiveId" clId="{BF0FEBF0-08EA-4CC3-AB91-7CEE19921B04}" dt="2024-03-17T21:16:08.464" v="65" actId="22"/>
        <pc:sldMkLst>
          <pc:docMk/>
          <pc:sldMk cId="169128495" sldId="302"/>
        </pc:sldMkLst>
      </pc:sldChg>
      <pc:sldChg chg="addSp new mod">
        <pc:chgData name="Bruno Oliveira" userId="f8fab4cc14023a0f" providerId="LiveId" clId="{BF0FEBF0-08EA-4CC3-AB91-7CEE19921B04}" dt="2024-03-17T21:18:33.527" v="66" actId="22"/>
        <pc:sldMkLst>
          <pc:docMk/>
          <pc:sldMk cId="1541874230" sldId="303"/>
        </pc:sldMkLst>
      </pc:sldChg>
      <pc:sldChg chg="addSp new mod">
        <pc:chgData name="Bruno Oliveira" userId="f8fab4cc14023a0f" providerId="LiveId" clId="{BF0FEBF0-08EA-4CC3-AB91-7CEE19921B04}" dt="2024-03-17T21:20:23.144" v="67" actId="22"/>
        <pc:sldMkLst>
          <pc:docMk/>
          <pc:sldMk cId="3736046447" sldId="304"/>
        </pc:sldMkLst>
      </pc:sldChg>
      <pc:sldChg chg="addSp new mod">
        <pc:chgData name="Bruno Oliveira" userId="f8fab4cc14023a0f" providerId="LiveId" clId="{BF0FEBF0-08EA-4CC3-AB91-7CEE19921B04}" dt="2024-03-17T21:22:05.782" v="68" actId="22"/>
        <pc:sldMkLst>
          <pc:docMk/>
          <pc:sldMk cId="1146103824" sldId="305"/>
        </pc:sldMkLst>
      </pc:sldChg>
      <pc:sldChg chg="addSp delSp new mod">
        <pc:chgData name="Bruno Oliveira" userId="f8fab4cc14023a0f" providerId="LiveId" clId="{BF0FEBF0-08EA-4CC3-AB91-7CEE19921B04}" dt="2024-03-18T20:58:39.037" v="71" actId="22"/>
        <pc:sldMkLst>
          <pc:docMk/>
          <pc:sldMk cId="678502735" sldId="306"/>
        </pc:sldMkLst>
      </pc:sldChg>
      <pc:sldChg chg="addSp new mod">
        <pc:chgData name="Bruno Oliveira" userId="f8fab4cc14023a0f" providerId="LiveId" clId="{BF0FEBF0-08EA-4CC3-AB91-7CEE19921B04}" dt="2024-03-18T21:00:21.079" v="72" actId="22"/>
        <pc:sldMkLst>
          <pc:docMk/>
          <pc:sldMk cId="1785699429" sldId="307"/>
        </pc:sldMkLst>
      </pc:sldChg>
      <pc:sldChg chg="addSp new mod">
        <pc:chgData name="Bruno Oliveira" userId="f8fab4cc14023a0f" providerId="LiveId" clId="{BF0FEBF0-08EA-4CC3-AB91-7CEE19921B04}" dt="2024-03-18T21:00:59.390" v="73" actId="22"/>
        <pc:sldMkLst>
          <pc:docMk/>
          <pc:sldMk cId="3675284599" sldId="308"/>
        </pc:sldMkLst>
      </pc:sldChg>
      <pc:sldChg chg="addSp new mod">
        <pc:chgData name="Bruno Oliveira" userId="f8fab4cc14023a0f" providerId="LiveId" clId="{BF0FEBF0-08EA-4CC3-AB91-7CEE19921B04}" dt="2024-03-18T21:01:27.408" v="74" actId="22"/>
        <pc:sldMkLst>
          <pc:docMk/>
          <pc:sldMk cId="1783130594" sldId="309"/>
        </pc:sldMkLst>
      </pc:sldChg>
      <pc:sldChg chg="addSp new mod">
        <pc:chgData name="Bruno Oliveira" userId="f8fab4cc14023a0f" providerId="LiveId" clId="{BF0FEBF0-08EA-4CC3-AB91-7CEE19921B04}" dt="2024-03-18T21:02:44.026" v="75" actId="22"/>
        <pc:sldMkLst>
          <pc:docMk/>
          <pc:sldMk cId="728535915" sldId="310"/>
        </pc:sldMkLst>
      </pc:sldChg>
      <pc:sldChg chg="addSp new mod">
        <pc:chgData name="Bruno Oliveira" userId="f8fab4cc14023a0f" providerId="LiveId" clId="{BF0FEBF0-08EA-4CC3-AB91-7CEE19921B04}" dt="2024-03-19T00:08:33.240" v="76" actId="22"/>
        <pc:sldMkLst>
          <pc:docMk/>
          <pc:sldMk cId="1190607854" sldId="311"/>
        </pc:sldMkLst>
      </pc:sldChg>
      <pc:sldChg chg="addSp new mod">
        <pc:chgData name="Bruno Oliveira" userId="f8fab4cc14023a0f" providerId="LiveId" clId="{BF0FEBF0-08EA-4CC3-AB91-7CEE19921B04}" dt="2024-03-19T00:24:16.809" v="77" actId="22"/>
        <pc:sldMkLst>
          <pc:docMk/>
          <pc:sldMk cId="2704460040" sldId="312"/>
        </pc:sldMkLst>
      </pc:sldChg>
      <pc:sldChg chg="addSp new mod">
        <pc:chgData name="Bruno Oliveira" userId="f8fab4cc14023a0f" providerId="LiveId" clId="{BF0FEBF0-08EA-4CC3-AB91-7CEE19921B04}" dt="2024-03-19T00:27:10.689" v="78" actId="22"/>
        <pc:sldMkLst>
          <pc:docMk/>
          <pc:sldMk cId="987379731" sldId="313"/>
        </pc:sldMkLst>
      </pc:sldChg>
      <pc:sldChg chg="addSp new mod">
        <pc:chgData name="Bruno Oliveira" userId="f8fab4cc14023a0f" providerId="LiveId" clId="{BF0FEBF0-08EA-4CC3-AB91-7CEE19921B04}" dt="2024-03-19T00:32:40.731" v="85" actId="22"/>
        <pc:sldMkLst>
          <pc:docMk/>
          <pc:sldMk cId="4056374368" sldId="314"/>
        </pc:sldMkLst>
      </pc:sldChg>
      <pc:sldChg chg="addSp new mod">
        <pc:chgData name="Bruno Oliveira" userId="f8fab4cc14023a0f" providerId="LiveId" clId="{BF0FEBF0-08EA-4CC3-AB91-7CEE19921B04}" dt="2024-03-19T00:40:25.402" v="86" actId="22"/>
        <pc:sldMkLst>
          <pc:docMk/>
          <pc:sldMk cId="1850131865" sldId="315"/>
        </pc:sldMkLst>
      </pc:sldChg>
      <pc:sldChg chg="addSp new mod">
        <pc:chgData name="Bruno Oliveira" userId="f8fab4cc14023a0f" providerId="LiveId" clId="{BF0FEBF0-08EA-4CC3-AB91-7CEE19921B04}" dt="2024-03-19T23:54:46.191" v="87" actId="22"/>
        <pc:sldMkLst>
          <pc:docMk/>
          <pc:sldMk cId="3003241053" sldId="316"/>
        </pc:sldMkLst>
      </pc:sldChg>
      <pc:sldChg chg="addSp new mod">
        <pc:chgData name="Bruno Oliveira" userId="f8fab4cc14023a0f" providerId="LiveId" clId="{BF0FEBF0-08EA-4CC3-AB91-7CEE19921B04}" dt="2024-03-19T23:55:30.316" v="88" actId="22"/>
        <pc:sldMkLst>
          <pc:docMk/>
          <pc:sldMk cId="3531907658" sldId="317"/>
        </pc:sldMkLst>
      </pc:sldChg>
      <pc:sldChg chg="addSp new mod">
        <pc:chgData name="Bruno Oliveira" userId="f8fab4cc14023a0f" providerId="LiveId" clId="{BF0FEBF0-08EA-4CC3-AB91-7CEE19921B04}" dt="2024-03-19T23:56:46.304" v="89" actId="22"/>
        <pc:sldMkLst>
          <pc:docMk/>
          <pc:sldMk cId="722447785" sldId="318"/>
        </pc:sldMkLst>
      </pc:sldChg>
      <pc:sldChg chg="addSp new mod">
        <pc:chgData name="Bruno Oliveira" userId="f8fab4cc14023a0f" providerId="LiveId" clId="{BF0FEBF0-08EA-4CC3-AB91-7CEE19921B04}" dt="2024-03-19T23:57:51.168" v="97" actId="22"/>
        <pc:sldMkLst>
          <pc:docMk/>
          <pc:sldMk cId="4119119938" sldId="319"/>
        </pc:sldMkLst>
      </pc:sldChg>
      <pc:sldChg chg="addSp new mod">
        <pc:chgData name="Bruno Oliveira" userId="f8fab4cc14023a0f" providerId="LiveId" clId="{BF0FEBF0-08EA-4CC3-AB91-7CEE19921B04}" dt="2024-03-19T23:58:09.901" v="98" actId="22"/>
        <pc:sldMkLst>
          <pc:docMk/>
          <pc:sldMk cId="3117540673" sldId="320"/>
        </pc:sldMkLst>
      </pc:sldChg>
      <pc:sldChg chg="addSp new mod">
        <pc:chgData name="Bruno Oliveira" userId="f8fab4cc14023a0f" providerId="LiveId" clId="{BF0FEBF0-08EA-4CC3-AB91-7CEE19921B04}" dt="2024-03-21T23:26:37.557" v="99" actId="22"/>
        <pc:sldMkLst>
          <pc:docMk/>
          <pc:sldMk cId="129196746" sldId="321"/>
        </pc:sldMkLst>
      </pc:sldChg>
      <pc:sldChg chg="addSp new mod">
        <pc:chgData name="Bruno Oliveira" userId="f8fab4cc14023a0f" providerId="LiveId" clId="{BF0FEBF0-08EA-4CC3-AB91-7CEE19921B04}" dt="2024-03-21T23:27:54.254" v="100" actId="22"/>
        <pc:sldMkLst>
          <pc:docMk/>
          <pc:sldMk cId="2795410253" sldId="322"/>
        </pc:sldMkLst>
      </pc:sldChg>
      <pc:sldChg chg="addSp new mod">
        <pc:chgData name="Bruno Oliveira" userId="f8fab4cc14023a0f" providerId="LiveId" clId="{BF0FEBF0-08EA-4CC3-AB91-7CEE19921B04}" dt="2024-03-21T23:29:50.293" v="101" actId="22"/>
        <pc:sldMkLst>
          <pc:docMk/>
          <pc:sldMk cId="4140152481" sldId="323"/>
        </pc:sldMkLst>
      </pc:sldChg>
      <pc:sldChg chg="addSp new mod">
        <pc:chgData name="Bruno Oliveira" userId="f8fab4cc14023a0f" providerId="LiveId" clId="{BF0FEBF0-08EA-4CC3-AB91-7CEE19921B04}" dt="2024-03-22T11:31:31.717" v="108" actId="22"/>
        <pc:sldMkLst>
          <pc:docMk/>
          <pc:sldMk cId="3830589664" sldId="324"/>
        </pc:sldMkLst>
      </pc:sldChg>
      <pc:sldChg chg="addSp new mod">
        <pc:chgData name="Bruno Oliveira" userId="f8fab4cc14023a0f" providerId="LiveId" clId="{BF0FEBF0-08EA-4CC3-AB91-7CEE19921B04}" dt="2024-03-22T11:38:47.570" v="114" actId="22"/>
        <pc:sldMkLst>
          <pc:docMk/>
          <pc:sldMk cId="3613769489" sldId="325"/>
        </pc:sldMkLst>
      </pc:sldChg>
      <pc:sldChg chg="addSp new mod">
        <pc:chgData name="Bruno Oliveira" userId="f8fab4cc14023a0f" providerId="LiveId" clId="{BF0FEBF0-08EA-4CC3-AB91-7CEE19921B04}" dt="2024-03-22T11:41:31.129" v="121" actId="22"/>
        <pc:sldMkLst>
          <pc:docMk/>
          <pc:sldMk cId="2044225599" sldId="326"/>
        </pc:sldMkLst>
      </pc:sldChg>
      <pc:sldChg chg="addSp new mod">
        <pc:chgData name="Bruno Oliveira" userId="f8fab4cc14023a0f" providerId="LiveId" clId="{BF0FEBF0-08EA-4CC3-AB91-7CEE19921B04}" dt="2024-03-22T11:32:19.449" v="109" actId="22"/>
        <pc:sldMkLst>
          <pc:docMk/>
          <pc:sldMk cId="1408857895" sldId="327"/>
        </pc:sldMkLst>
      </pc:sldChg>
      <pc:sldChg chg="addSp new mod">
        <pc:chgData name="Bruno Oliveira" userId="f8fab4cc14023a0f" providerId="LiveId" clId="{BF0FEBF0-08EA-4CC3-AB91-7CEE19921B04}" dt="2024-03-22T11:33:07.232" v="110" actId="22"/>
        <pc:sldMkLst>
          <pc:docMk/>
          <pc:sldMk cId="381085638" sldId="328"/>
        </pc:sldMkLst>
      </pc:sldChg>
      <pc:sldChg chg="addSp new mod">
        <pc:chgData name="Bruno Oliveira" userId="f8fab4cc14023a0f" providerId="LiveId" clId="{BF0FEBF0-08EA-4CC3-AB91-7CEE19921B04}" dt="2024-03-22T11:34:09.285" v="111" actId="22"/>
        <pc:sldMkLst>
          <pc:docMk/>
          <pc:sldMk cId="164833338" sldId="329"/>
        </pc:sldMkLst>
      </pc:sldChg>
      <pc:sldChg chg="addSp new mod">
        <pc:chgData name="Bruno Oliveira" userId="f8fab4cc14023a0f" providerId="LiveId" clId="{BF0FEBF0-08EA-4CC3-AB91-7CEE19921B04}" dt="2024-03-22T11:35:02.300" v="112" actId="22"/>
        <pc:sldMkLst>
          <pc:docMk/>
          <pc:sldMk cId="4286674574" sldId="330"/>
        </pc:sldMkLst>
      </pc:sldChg>
      <pc:sldChg chg="addSp delSp new mod">
        <pc:chgData name="Bruno Oliveira" userId="f8fab4cc14023a0f" providerId="LiveId" clId="{BF0FEBF0-08EA-4CC3-AB91-7CEE19921B04}" dt="2024-03-22T11:43:20.015" v="124" actId="22"/>
        <pc:sldMkLst>
          <pc:docMk/>
          <pc:sldMk cId="25450512" sldId="331"/>
        </pc:sldMkLst>
      </pc:sldChg>
      <pc:sldChg chg="addSp new mod">
        <pc:chgData name="Bruno Oliveira" userId="f8fab4cc14023a0f" providerId="LiveId" clId="{BF0FEBF0-08EA-4CC3-AB91-7CEE19921B04}" dt="2024-03-22T11:44:33.256" v="125" actId="22"/>
        <pc:sldMkLst>
          <pc:docMk/>
          <pc:sldMk cId="2880955818" sldId="332"/>
        </pc:sldMkLst>
      </pc:sldChg>
      <pc:sldChg chg="addSp modSp new del mod">
        <pc:chgData name="Bruno Oliveira" userId="f8fab4cc14023a0f" providerId="LiveId" clId="{BF0FEBF0-08EA-4CC3-AB91-7CEE19921B04}" dt="2024-03-22T20:08:23.169" v="193" actId="47"/>
        <pc:sldMkLst>
          <pc:docMk/>
          <pc:sldMk cId="268210430" sldId="333"/>
        </pc:sldMkLst>
      </pc:sldChg>
      <pc:sldChg chg="addSp new mod">
        <pc:chgData name="Bruno Oliveira" userId="f8fab4cc14023a0f" providerId="LiveId" clId="{BF0FEBF0-08EA-4CC3-AB91-7CEE19921B04}" dt="2024-04-02T03:48:34.520" v="213" actId="22"/>
        <pc:sldMkLst>
          <pc:docMk/>
          <pc:sldMk cId="3052679455" sldId="334"/>
        </pc:sldMkLst>
      </pc:sldChg>
      <pc:sldChg chg="addSp new mod">
        <pc:chgData name="Bruno Oliveira" userId="f8fab4cc14023a0f" providerId="LiveId" clId="{BF0FEBF0-08EA-4CC3-AB91-7CEE19921B04}" dt="2024-04-02T03:49:48.782" v="214" actId="22"/>
        <pc:sldMkLst>
          <pc:docMk/>
          <pc:sldMk cId="2477321416" sldId="335"/>
        </pc:sldMkLst>
      </pc:sldChg>
      <pc:sldChg chg="addSp new mod">
        <pc:chgData name="Bruno Oliveira" userId="f8fab4cc14023a0f" providerId="LiveId" clId="{BF0FEBF0-08EA-4CC3-AB91-7CEE19921B04}" dt="2024-04-02T03:50:29.341" v="224" actId="22"/>
        <pc:sldMkLst>
          <pc:docMk/>
          <pc:sldMk cId="3462357101" sldId="336"/>
        </pc:sldMkLst>
      </pc:sldChg>
      <pc:sldChg chg="addSp new mod">
        <pc:chgData name="Bruno Oliveira" userId="f8fab4cc14023a0f" providerId="LiveId" clId="{BF0FEBF0-08EA-4CC3-AB91-7CEE19921B04}" dt="2024-03-25T03:50:32.938" v="194" actId="22"/>
        <pc:sldMkLst>
          <pc:docMk/>
          <pc:sldMk cId="3451312844" sldId="337"/>
        </pc:sldMkLst>
      </pc:sldChg>
      <pc:sldChg chg="addSp new mod">
        <pc:chgData name="Bruno Oliveira" userId="f8fab4cc14023a0f" providerId="LiveId" clId="{BF0FEBF0-08EA-4CC3-AB91-7CEE19921B04}" dt="2024-03-25T03:53:35.503" v="195" actId="22"/>
        <pc:sldMkLst>
          <pc:docMk/>
          <pc:sldMk cId="3365577682" sldId="338"/>
        </pc:sldMkLst>
      </pc:sldChg>
      <pc:sldChg chg="addSp new mod">
        <pc:chgData name="Bruno Oliveira" userId="f8fab4cc14023a0f" providerId="LiveId" clId="{BF0FEBF0-08EA-4CC3-AB91-7CEE19921B04}" dt="2024-03-25T18:25:14.190" v="199" actId="22"/>
        <pc:sldMkLst>
          <pc:docMk/>
          <pc:sldMk cId="3676234157" sldId="339"/>
        </pc:sldMkLst>
      </pc:sldChg>
      <pc:sldChg chg="addSp new mod">
        <pc:chgData name="Bruno Oliveira" userId="f8fab4cc14023a0f" providerId="LiveId" clId="{BF0FEBF0-08EA-4CC3-AB91-7CEE19921B04}" dt="2024-03-27T03:19:26.377" v="200" actId="22"/>
        <pc:sldMkLst>
          <pc:docMk/>
          <pc:sldMk cId="553233939" sldId="340"/>
        </pc:sldMkLst>
      </pc:sldChg>
      <pc:sldChg chg="addSp new mod">
        <pc:chgData name="Bruno Oliveira" userId="f8fab4cc14023a0f" providerId="LiveId" clId="{BF0FEBF0-08EA-4CC3-AB91-7CEE19921B04}" dt="2024-03-27T03:21:32.982" v="201" actId="22"/>
        <pc:sldMkLst>
          <pc:docMk/>
          <pc:sldMk cId="4228016482" sldId="341"/>
        </pc:sldMkLst>
      </pc:sldChg>
      <pc:sldChg chg="addSp new mod">
        <pc:chgData name="Bruno Oliveira" userId="f8fab4cc14023a0f" providerId="LiveId" clId="{BF0FEBF0-08EA-4CC3-AB91-7CEE19921B04}" dt="2024-04-02T03:41:13.823" v="208" actId="22"/>
        <pc:sldMkLst>
          <pc:docMk/>
          <pc:sldMk cId="655616660" sldId="342"/>
        </pc:sldMkLst>
      </pc:sldChg>
      <pc:sldChg chg="addSp new mod">
        <pc:chgData name="Bruno Oliveira" userId="f8fab4cc14023a0f" providerId="LiveId" clId="{BF0FEBF0-08EA-4CC3-AB91-7CEE19921B04}" dt="2024-04-02T03:44:43.474" v="210" actId="22"/>
        <pc:sldMkLst>
          <pc:docMk/>
          <pc:sldMk cId="1875050670" sldId="343"/>
        </pc:sldMkLst>
      </pc:sldChg>
      <pc:sldChg chg="addSp new mod">
        <pc:chgData name="Bruno Oliveira" userId="f8fab4cc14023a0f" providerId="LiveId" clId="{BF0FEBF0-08EA-4CC3-AB91-7CEE19921B04}" dt="2024-04-02T03:46:49.826" v="211" actId="22"/>
        <pc:sldMkLst>
          <pc:docMk/>
          <pc:sldMk cId="3773918951" sldId="344"/>
        </pc:sldMkLst>
      </pc:sldChg>
      <pc:sldChg chg="addSp new mod">
        <pc:chgData name="Bruno Oliveira" userId="f8fab4cc14023a0f" providerId="LiveId" clId="{BF0FEBF0-08EA-4CC3-AB91-7CEE19921B04}" dt="2024-04-02T03:47:34.970" v="212" actId="22"/>
        <pc:sldMkLst>
          <pc:docMk/>
          <pc:sldMk cId="3040140628" sldId="345"/>
        </pc:sldMkLst>
      </pc:sldChg>
      <pc:sldChg chg="add del">
        <pc:chgData name="Bruno Oliveira" userId="f8fab4cc14023a0f" providerId="LiveId" clId="{BF0FEBF0-08EA-4CC3-AB91-7CEE19921B04}" dt="2024-04-02T03:40:58.791" v="206"/>
        <pc:sldMkLst>
          <pc:docMk/>
          <pc:sldMk cId="3134771310" sldId="346"/>
        </pc:sldMkLst>
      </pc:sldChg>
      <pc:sldChg chg="addSp add mod">
        <pc:chgData name="Bruno Oliveira" userId="f8fab4cc14023a0f" providerId="LiveId" clId="{BF0FEBF0-08EA-4CC3-AB91-7CEE19921B04}" dt="2024-04-02T03:41:29.318" v="209" actId="22"/>
        <pc:sldMkLst>
          <pc:docMk/>
          <pc:sldMk cId="3474642063" sldId="346"/>
        </pc:sldMkLst>
      </pc:sldChg>
      <pc:sldChg chg="addSp new mod">
        <pc:chgData name="Bruno Oliveira" userId="f8fab4cc14023a0f" providerId="LiveId" clId="{BF0FEBF0-08EA-4CC3-AB91-7CEE19921B04}" dt="2024-04-02T03:51:54.379" v="225" actId="22"/>
        <pc:sldMkLst>
          <pc:docMk/>
          <pc:sldMk cId="3817255603" sldId="347"/>
        </pc:sldMkLst>
      </pc:sldChg>
      <pc:sldChg chg="addSp delSp new mod">
        <pc:chgData name="Bruno Oliveira" userId="f8fab4cc14023a0f" providerId="LiveId" clId="{BF0FEBF0-08EA-4CC3-AB91-7CEE19921B04}" dt="2024-04-02T03:53:41.209" v="231" actId="22"/>
        <pc:sldMkLst>
          <pc:docMk/>
          <pc:sldMk cId="2368806276" sldId="348"/>
        </pc:sldMkLst>
      </pc:sldChg>
      <pc:sldChg chg="addSp new mod">
        <pc:chgData name="Bruno Oliveira" userId="f8fab4cc14023a0f" providerId="LiveId" clId="{BF0FEBF0-08EA-4CC3-AB91-7CEE19921B04}" dt="2024-04-02T03:54:50.930" v="232" actId="22"/>
        <pc:sldMkLst>
          <pc:docMk/>
          <pc:sldMk cId="1391308036" sldId="349"/>
        </pc:sldMkLst>
      </pc:sldChg>
      <pc:sldChg chg="new">
        <pc:chgData name="Bruno Oliveira" userId="f8fab4cc14023a0f" providerId="LiveId" clId="{BF0FEBF0-08EA-4CC3-AB91-7CEE19921B04}" dt="2024-04-02T03:49:58.724" v="218" actId="680"/>
        <pc:sldMkLst>
          <pc:docMk/>
          <pc:sldMk cId="3128169013" sldId="350"/>
        </pc:sldMkLst>
      </pc:sldChg>
      <pc:sldChg chg="new">
        <pc:chgData name="Bruno Oliveira" userId="f8fab4cc14023a0f" providerId="LiveId" clId="{BF0FEBF0-08EA-4CC3-AB91-7CEE19921B04}" dt="2024-04-02T03:49:58.865" v="219" actId="680"/>
        <pc:sldMkLst>
          <pc:docMk/>
          <pc:sldMk cId="2324590801" sldId="351"/>
        </pc:sldMkLst>
      </pc:sldChg>
      <pc:sldChg chg="new">
        <pc:chgData name="Bruno Oliveira" userId="f8fab4cc14023a0f" providerId="LiveId" clId="{BF0FEBF0-08EA-4CC3-AB91-7CEE19921B04}" dt="2024-04-02T03:49:58.984" v="220" actId="680"/>
        <pc:sldMkLst>
          <pc:docMk/>
          <pc:sldMk cId="889852184" sldId="352"/>
        </pc:sldMkLst>
      </pc:sldChg>
      <pc:sldChg chg="new">
        <pc:chgData name="Bruno Oliveira" userId="f8fab4cc14023a0f" providerId="LiveId" clId="{BF0FEBF0-08EA-4CC3-AB91-7CEE19921B04}" dt="2024-04-02T03:49:59.108" v="221" actId="680"/>
        <pc:sldMkLst>
          <pc:docMk/>
          <pc:sldMk cId="3198083113" sldId="353"/>
        </pc:sldMkLst>
      </pc:sldChg>
      <pc:sldChg chg="new">
        <pc:chgData name="Bruno Oliveira" userId="f8fab4cc14023a0f" providerId="LiveId" clId="{BF0FEBF0-08EA-4CC3-AB91-7CEE19921B04}" dt="2024-04-02T03:49:59.668" v="222" actId="680"/>
        <pc:sldMkLst>
          <pc:docMk/>
          <pc:sldMk cId="4178830895" sldId="354"/>
        </pc:sldMkLst>
      </pc:sldChg>
      <pc:sldChg chg="new">
        <pc:chgData name="Bruno Oliveira" userId="f8fab4cc14023a0f" providerId="LiveId" clId="{BF0FEBF0-08EA-4CC3-AB91-7CEE19921B04}" dt="2024-04-02T03:49:59.836" v="223" actId="680"/>
        <pc:sldMkLst>
          <pc:docMk/>
          <pc:sldMk cId="3193132185" sldId="355"/>
        </pc:sldMkLst>
      </pc:sldChg>
      <pc:sldChg chg="addSp new mod">
        <pc:chgData name="Bruno Oliveira" userId="f8fab4cc14023a0f" providerId="LiveId" clId="{BF0FEBF0-08EA-4CC3-AB91-7CEE19921B04}" dt="2024-04-02T03:55:56.018" v="233" actId="22"/>
        <pc:sldMkLst>
          <pc:docMk/>
          <pc:sldMk cId="4160068071" sldId="356"/>
        </pc:sldMkLst>
      </pc:sldChg>
      <pc:sldChg chg="addSp new mod">
        <pc:chgData name="Bruno Oliveira" userId="f8fab4cc14023a0f" providerId="LiveId" clId="{BF0FEBF0-08EA-4CC3-AB91-7CEE19921B04}" dt="2024-04-02T04:01:06.831" v="234" actId="22"/>
        <pc:sldMkLst>
          <pc:docMk/>
          <pc:sldMk cId="2226040375" sldId="357"/>
        </pc:sldMkLst>
      </pc:sldChg>
      <pc:sldChg chg="new">
        <pc:chgData name="Bruno Oliveira" userId="f8fab4cc14023a0f" providerId="LiveId" clId="{BF0FEBF0-08EA-4CC3-AB91-7CEE19921B04}" dt="2024-04-02T03:53:26.659" v="229" actId="680"/>
        <pc:sldMkLst>
          <pc:docMk/>
          <pc:sldMk cId="597650155" sldId="3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6E68-7C41-2C10-6016-3D98C9A47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5AEF0-C4C0-BBEA-BB0B-E7040BDD5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63D1F-6FBE-1850-69C8-4E1C7F98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06936-7C8A-6EE8-AF75-1FD30E4C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CB83-6D8E-E31B-4A32-D00481F0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7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3FFC-E889-9331-1520-E07D7939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C7509-D142-9932-98F8-31A047D57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77714-D620-5B1C-230C-A6370358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62444-6ADD-55C7-6E64-7F949393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4BCD-2F23-16A3-FD6E-35A36A17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8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C4979-C330-6C5F-C18F-44E17C8BB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05AF5-614E-2F74-A7DC-2DA197DCA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D046-BD72-A542-7AF5-630862BD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11411-AB0D-8597-A539-D31E88086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27B2A-AB74-8908-00B2-7E992548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4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079E-0D36-C373-BEEA-4596D75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7EF9E-0013-9FE5-4B4E-F2C36D7CE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4E8F2-F6C6-2842-8FFF-74F40AB1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2133D-63AC-9D51-1C1F-92B57E82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0E51-2472-1877-ADF7-BE649B68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1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735A-0955-2C2A-8290-3C97D8788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45CE9-1DAC-9363-A8F1-D68CD078B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8890D-38E0-09A8-277B-B3B74D70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255F8-823D-3C2D-DEC9-6038AB53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D78D-B121-6F8D-AA40-51FED29C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8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1FE0-6FF7-3BAA-F47D-58C14739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9BA5-32B2-33B1-AD6E-7DD0BC003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DC259-919F-B34A-6E44-E7AE52A8E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D1199-B021-1C89-335A-5D100DC0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38E18-498B-C08B-562B-23932BDC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A5626-C17A-F54B-09BE-0FE4F3EA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5876-2A29-56C1-6E79-6D5A185C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44786-8A8D-D895-C575-4145AC3D4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FD714-9783-DC41-94C4-60BD948B2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4DF47-E214-6463-A61A-F4EBF3A79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ACBD7-4F06-13A4-A4C2-E5ED04E7E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21F5B-B787-BD03-B1EC-D5085750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66731-3943-151E-C72B-9B5FC443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357DDC-EDB7-3248-1D34-7B829403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2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668E-DE21-6DE1-F5C3-C557A2BA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21957-9BBC-02E0-4934-DD63D812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F466E-33E2-3E34-FF6C-FF3A0F81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485A2-1E2D-7E02-105B-E682F3C0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DE79A-38CE-2642-C3A2-3983A80E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E21DE-E228-2A9C-D03A-B51D096B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E818C-EE69-49AF-3E60-93D1DD6B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3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612C-F0CD-B1B7-CF3F-71B99F60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BEF2A-BF26-29D4-C874-93BB8F1E9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FB40B-2311-D282-4FFE-EB7875A2B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BDFD4-AF75-E9A2-6DC0-A3DC41C1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0BD7A-62F9-DAB0-0DE5-729AC0CD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EE00F-1EAC-49D8-8A82-2AECB5C2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08ED-F644-6F2F-03ED-9AC1DBF5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9B61C-A3E7-409B-9DB3-182E3371B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AD607-0A70-ED16-471E-0A392D8DA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FDA94-F1EC-96FE-0B4D-0AC61F3E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3E38D-D6E6-7A6B-9EEF-D3CA6B55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24680-5255-75C8-9FC8-34BFB5B6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2ADCDA-D605-E69C-5DBD-F73CDC56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89BB6-F7BE-6DB3-55B6-60A57B25E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C44F0-6676-53BC-74CF-FB7F2F326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8125A-1518-4B7F-9975-EA2A1B92F08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6B6FC-3F97-36B1-CB94-A71A0583D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755DD-40C1-EF02-3A60-E3850A89E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3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E566E-5A86-2B6B-9784-E148370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0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BC1D0-EA24-3362-E9AC-4DF2FC81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948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13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505BF-53F6-A88D-69FF-0E359C71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5B570-D527-71A3-3BF9-7F8F75D7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9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DCBC84-D9D8-D982-BB69-9CA5484A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6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25B34-7EE5-160D-8D91-1F89E49D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273CF-5E34-54BE-A8D1-C57A284E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54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461E1-EA91-D17D-FA1A-5187ACE2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52157-DEC6-08F5-930A-EF804B93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83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CB5B8-307F-81C6-C970-25613A35F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1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05C56-7835-CCE5-8064-FD15378F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9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1F9F-E792-47E2-9F35-2770163CA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E519F-7B01-04F9-A10C-199824943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F5398-695F-52A2-7C37-0BA96824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FB151-D9C6-48D1-92A8-AD7758E4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343D1-519D-D192-875B-DDB5452C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6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FB95D-ECAB-BBFD-D79A-7DCF9A49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5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3E2A0-3FF3-1A93-601C-28621C0F8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9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A7203-F29A-2398-E69D-943179F2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3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46DF3-9971-2808-C060-91EACE05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3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CF1C3-5E14-E478-3ECC-B8346157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8F5BE-E482-93CE-8174-821B93C1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1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052CA-AE5B-0663-60F9-F7AB9E87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59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01746-7BE7-AF1C-53A9-49D12F83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4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095DD-B59A-E703-A086-FFEC916F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C10A12-DA02-056F-E300-C0B0D9AD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82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11D45-10E1-F835-8D42-0D6CAEB8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4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03E09-4C3A-395A-70DE-9500B79F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6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D37C8-41D3-AD82-946D-F1E6BDA4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5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15968-4175-6443-D7C0-3CD38AB0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4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DFDFF-992B-DA64-4B0F-CC295452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02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AD7E5-246D-2CC8-D81C-84A0820B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723DC-1A95-4A29-F22A-5409CFE8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B3BDE-1CE3-960C-435E-33BC0D3F5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7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05B9F7-44C1-AC89-52B1-B0432368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47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62CF4-E753-4702-3203-5C9A06EA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0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FBDA1-70F2-EC4E-2280-E01E7370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72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D5C1E-19E1-C240-5F0E-B16BC772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9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82DA1-87D7-204F-B51A-0F630E07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3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648C5-6ECF-AD07-2BD0-691B26FF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63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7C693-2AE9-5F97-2624-EE6164CA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55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C524D-2810-6A33-5EA0-06C0089E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1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1D316-35C7-49E5-3629-6992E99B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AF47E-754D-03E3-A09F-E7783681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74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33E72-E994-6ED4-F06A-B22B7866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6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8E450-38A1-C823-EEF8-201AF20D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03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11D718-61F6-1D15-62F3-C0E89901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0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D435F-8535-957B-BA47-7EFA2F60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50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04C2E-1840-38E7-5097-E934A77D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99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62A35-AC47-771D-FAB7-86BF1816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84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87B6F-B484-E2EB-17AE-5C8E6BA9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30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789F5-77F8-B072-DA33-5B42FA213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5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CBD4C-47E4-9AE6-7B89-1669E54E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7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44736-DFDF-9415-02C5-530D962F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6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51942-7CC5-A40E-8C87-6445E348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79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91D4E-64D0-A643-0CBF-3BE9376E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4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4DA85-963C-06B5-EB31-65AFACF39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31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B478C-B941-2141-BAA4-A3FEAF4FB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4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8E21B-A988-F4C3-F622-B3C582EC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3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54794-D6B9-F532-26BD-7A7B5222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07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32C4F-2058-8082-005B-1C918B79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477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ACFFC-A17F-44DB-2534-0B8F2597C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19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2CA51-8906-F87E-2EF1-47CE5D4D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406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7089C-0B58-085A-E049-4B97A2AF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6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8E20B-F12D-2DB4-7273-0DB0BB174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10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16BE9-8A22-5713-CC44-8D6D19F6D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52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FF7CD-7C8D-0B3C-4BB7-97D079E1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96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1392D-4B91-49BE-038B-1A2FD0D2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57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29F7D-CA54-BDC8-5290-F403AC97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40F5C-D4DD-5F4B-BBDE-BA50764C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1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47C0A-B7C5-EE06-85C7-77F3C9D2D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3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2E1ED-07C0-DCB9-CE5B-00EB1C2F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745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07187-4303-BE4D-6B34-CA29F0833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CD296-046F-26A0-ED2B-CD416893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69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70A4E-208D-9EA6-8186-D3A91E5D7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55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77E63-B3EC-C5B4-24BD-75FA342B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5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DE82E3-3034-FE1D-AC06-87F592F9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558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CB02B-88F3-EC38-776C-97D8D749C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12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4C225-0DC3-5FC4-0DC2-1D6EC7FF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776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CE9D6-D54D-7653-F1FD-050E7084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341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8E1CE-1B74-8AB7-AD8C-A89E9761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3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95D43-8EC0-58DF-7AA1-2DDD2729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19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3E0BD-C9DD-984B-AEC1-8865420C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16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A004E-303C-06F6-7E2A-81A863FF8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16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58A475-C92A-C71B-C459-FEE7CBF7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42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33984-B5CF-74C5-0CA0-C1217CE7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0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861AC-64FC-121C-4795-0B8182C2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189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26436-7DF7-6453-6E98-A418517D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406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EB523-CEFD-8EB2-92CA-8D70A92F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79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AF307-3BE3-C17C-B7CA-AD2694DC9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14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AD49D-0E94-B053-4EB4-049FC2E4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571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9EF59-28C7-8F5D-1E12-2119F6FA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5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82519-96EA-8685-6626-91683C6B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258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AA57FC-CA04-8A34-40D7-74A47C1B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06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09FD3-B0EC-461A-FB88-221C9B1B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080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93551-F94A-C23D-0438-94C1612EB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680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7811A-EFC8-1B2A-0AC8-BE8FDE51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403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88E10-ADA6-2CAA-68C2-2E474070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50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4A6B8-D5C4-516F-A845-09A1121B4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690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5908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8521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0831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83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33242</TotalTime>
  <Words>0</Words>
  <Application>Microsoft Office PowerPoint</Application>
  <PresentationFormat>Widescreen</PresentationFormat>
  <Paragraphs>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Oliveira</dc:creator>
  <cp:lastModifiedBy>Bruno Oliveira</cp:lastModifiedBy>
  <cp:revision>1</cp:revision>
  <dcterms:created xsi:type="dcterms:W3CDTF">2024-03-04T22:16:49Z</dcterms:created>
  <dcterms:modified xsi:type="dcterms:W3CDTF">2024-11-24T22:35:15Z</dcterms:modified>
</cp:coreProperties>
</file>